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4" r:id="rId3"/>
    <p:sldId id="285" r:id="rId4"/>
    <p:sldId id="271" r:id="rId5"/>
  </p:sldIdLst>
  <p:sldSz cx="12192000" cy="6858000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87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7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4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20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41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98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483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8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05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36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9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82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94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A34E1CE-3F1C-4762-9E86-67A463B040D3}" type="datetimeFigureOut">
              <a:rPr lang="tr-TR" smtClean="0"/>
              <a:t>13.03.2024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3B69-69CF-4514-B701-E838A383304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244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74598" cy="608331"/>
          </a:xfrm>
        </p:spPr>
        <p:txBody>
          <a:bodyPr/>
          <a:lstStyle/>
          <a:p>
            <a:pPr algn="ctr"/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BELEDİYESİ</a:t>
            </a:r>
            <a:endParaRPr lang="tr-TR" sz="3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sp>
        <p:nvSpPr>
          <p:cNvPr id="18" name="Unvan 3"/>
          <p:cNvSpPr txBox="1">
            <a:spLocks/>
          </p:cNvSpPr>
          <p:nvPr/>
        </p:nvSpPr>
        <p:spPr>
          <a:xfrm>
            <a:off x="491706" y="5855619"/>
            <a:ext cx="10110158" cy="60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ARSA</a:t>
            </a:r>
            <a:r>
              <a:rPr lang="tr-TR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SATIŞ İHALESİ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İlçesi,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Yeşilyurt Mahallesi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7937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ada, 2</a:t>
            </a:r>
            <a:r>
              <a:rPr lang="tr-T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parsel</a:t>
            </a: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b="12635"/>
          <a:stretch/>
        </p:blipFill>
        <p:spPr>
          <a:xfrm>
            <a:off x="1062705" y="1152982"/>
            <a:ext cx="9432259" cy="5404571"/>
          </a:xfrm>
        </p:spPr>
      </p:pic>
      <p:pic>
        <p:nvPicPr>
          <p:cNvPr id="9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</p:spTree>
    <p:extLst>
      <p:ext uri="{BB962C8B-B14F-4D97-AF65-F5344CB8AC3E}">
        <p14:creationId xmlns:p14="http://schemas.microsoft.com/office/powerpoint/2010/main" val="23517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KAYSERİ BÜYÜKŞEHİR BELEDİYESİ</a:t>
            </a:r>
            <a:b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tr-TR" sz="1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Melikgazi İlçesi, Yeşilyurt Mahallesi, 7937 ada, 2 parsel</a:t>
            </a:r>
          </a:p>
        </p:txBody>
      </p:sp>
      <p:pic>
        <p:nvPicPr>
          <p:cNvPr id="17" name="İçerik Yer Tutucusu 16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4" y="43457"/>
            <a:ext cx="572725" cy="572111"/>
          </a:xfrm>
        </p:spPr>
      </p:pic>
      <p:pic>
        <p:nvPicPr>
          <p:cNvPr id="36" name="Resim Yer Tutucusu 35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7" y="1281466"/>
            <a:ext cx="3112575" cy="4396325"/>
          </a:xfrm>
        </p:spPr>
      </p:pic>
      <p:sp>
        <p:nvSpPr>
          <p:cNvPr id="3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852489" y="5774249"/>
            <a:ext cx="2855368" cy="659189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MELİKGAZİ İLÇESİ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YEŞİLYURT MAHALLESİ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Resim Yer Tutucusu 34"/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8" b="2967"/>
          <a:stretch/>
        </p:blipFill>
        <p:spPr>
          <a:xfrm>
            <a:off x="3788687" y="1281466"/>
            <a:ext cx="6706277" cy="4396325"/>
          </a:xfrm>
        </p:spPr>
      </p:pic>
      <p:sp>
        <p:nvSpPr>
          <p:cNvPr id="37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7159925" y="5774249"/>
            <a:ext cx="2576257" cy="8791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Yüzölçümü : 4606,33 </a:t>
            </a:r>
            <a:r>
              <a:rPr lang="tr-T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m²</a:t>
            </a: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İnşaat Alanı : 7646,51 m² </a:t>
            </a:r>
          </a:p>
          <a:p>
            <a:pPr>
              <a:spcBef>
                <a:spcPts val="0"/>
              </a:spcBef>
            </a:pP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E: 1.66</a:t>
            </a:r>
          </a:p>
          <a:p>
            <a:pPr>
              <a:spcBef>
                <a:spcPts val="0"/>
              </a:spcBef>
            </a:pPr>
            <a:endParaRPr lang="tr-TR" sz="1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10374391" y="573864"/>
            <a:ext cx="814069" cy="5633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SIRA NO</a:t>
            </a: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r-T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Metin Yer Tutucusu 30"/>
          <p:cNvSpPr>
            <a:spLocks noGrp="1"/>
          </p:cNvSpPr>
          <p:nvPr>
            <p:ph type="body" sz="half" idx="19"/>
          </p:nvPr>
        </p:nvSpPr>
        <p:spPr>
          <a:xfrm>
            <a:off x="3851606" y="5773696"/>
            <a:ext cx="3058152" cy="747874"/>
          </a:xfrm>
        </p:spPr>
        <p:txBody>
          <a:bodyPr>
            <a:noAutofit/>
          </a:bodyPr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7937 ADA </a:t>
            </a:r>
            <a:r>
              <a:rPr lang="tr-TR" sz="1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2</a:t>
            </a:r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 PARSEL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itchFamily="34" charset="0"/>
                <a:cs typeface="Times New Roman" panose="02020603050405020304" pitchFamily="18" charset="0"/>
              </a:rPr>
              <a:t>KÜÇÜK SANAYİ ALANI</a:t>
            </a:r>
            <a:endParaRPr lang="tr-TR" sz="12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86" y="2467301"/>
            <a:ext cx="2776285" cy="277331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6061" b="14870"/>
          <a:stretch/>
        </p:blipFill>
        <p:spPr>
          <a:xfrm>
            <a:off x="-939956" y="1264730"/>
            <a:ext cx="13505746" cy="268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Yer Tutucusu 30"/>
          <p:cNvSpPr txBox="1">
            <a:spLocks/>
          </p:cNvSpPr>
          <p:nvPr/>
        </p:nvSpPr>
        <p:spPr>
          <a:xfrm>
            <a:off x="10339886" y="701361"/>
            <a:ext cx="865828" cy="5633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tr-TR" sz="15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2024</a:t>
            </a:r>
            <a:endParaRPr lang="tr-TR" sz="15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1543</TotalTime>
  <Words>43</Words>
  <Application>Microsoft Office PowerPoint</Application>
  <PresentationFormat>Geniş ekran</PresentationFormat>
  <Paragraphs>17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1" baseType="lpstr">
      <vt:lpstr>Arial</vt:lpstr>
      <vt:lpstr>Bookman Old Style</vt:lpstr>
      <vt:lpstr>Century Gothic</vt:lpstr>
      <vt:lpstr>Open Sans</vt:lpstr>
      <vt:lpstr>Times New Roman</vt:lpstr>
      <vt:lpstr>Wingdings 3</vt:lpstr>
      <vt:lpstr>İyon</vt:lpstr>
      <vt:lpstr>KAYSERİ BÜYÜKŞEHİR BELEDİYESİ</vt:lpstr>
      <vt:lpstr>KAYSERİ BÜYÜKŞEHİR BELEDİYESİ Melikgazi İlçesi, Yeşilyurt Mahallesi, 7937 ada, 2 parsel</vt:lpstr>
      <vt:lpstr>KAYSERİ BÜYÜKŞEHİR BELEDİYESİ Melikgazi İlçesi, Yeşilyurt Mahallesi, 7937 ada, 2 parsel</vt:lpstr>
      <vt:lpstr>PowerPoint Sunusu</vt:lpstr>
    </vt:vector>
  </TitlesOfParts>
  <Company>Kayseri Belediyesi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KAYSERİ BÜYÜKŞEHİR BELEDİYESİ</dc:title>
  <dc:creator>Mehmet Bircan</dc:creator>
  <cp:lastModifiedBy>Mehmet Bircan</cp:lastModifiedBy>
  <cp:revision>85</cp:revision>
  <dcterms:created xsi:type="dcterms:W3CDTF">2022-01-05T11:23:40Z</dcterms:created>
  <dcterms:modified xsi:type="dcterms:W3CDTF">2024-03-13T11:06:09Z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xmlns:xsd="http://www.w3.org/2001/XMLSchema" xmlns:xsi="http://www.w3.org/2001/XMLSchema-instance" sislVersion="0" policy="06b88be1-581b-4ca2-b20f-13331b601e41" origin="userSelected" xmlns="http://www.boldonj</vt:lpwstr>
  </property>
  <property fmtid="{D5CDD505-2E9C-101B-9397-08002B2CF9AE}" pid="3" name="bjDocumentLabelXML-0">
    <vt:lpwstr>ames.com/2008/01/sie/internal/label"&gt;&lt;element uid="id_classification_unclassified" value="" &gt;&lt;/element&gt;&lt;/sisl&gt;</vt:lpwstr>
  </property>
  <property fmtid="{D5CDD505-2E9C-101B-9397-08002B2CF9AE}" pid="4" name="bjLabelRefreshRequired">
    <vt:lpwstr>FileClassifier</vt:lpwstr>
  </property>
</Properties>
</file>